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70" r:id="rId6"/>
    <p:sldId id="265" r:id="rId7"/>
    <p:sldId id="266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u Kumar Mandal" userId="3cbc3d06fa601862" providerId="LiveId" clId="{C7E18C46-1E1F-4EF4-B28E-4B25596B4EE0}"/>
    <pc:docChg chg="undo redo custSel addSld delSld modSld sldOrd">
      <pc:chgData name="Sonu Kumar Mandal" userId="3cbc3d06fa601862" providerId="LiveId" clId="{C7E18C46-1E1F-4EF4-B28E-4B25596B4EE0}" dt="2025-05-31T12:50:46.371" v="460" actId="2710"/>
      <pc:docMkLst>
        <pc:docMk/>
      </pc:docMkLst>
      <pc:sldChg chg="modSp mod">
        <pc:chgData name="Sonu Kumar Mandal" userId="3cbc3d06fa601862" providerId="LiveId" clId="{C7E18C46-1E1F-4EF4-B28E-4B25596B4EE0}" dt="2025-05-31T12:18:49.843" v="235" actId="404"/>
        <pc:sldMkLst>
          <pc:docMk/>
          <pc:sldMk cId="1208550124" sldId="256"/>
        </pc:sldMkLst>
        <pc:spChg chg="mod">
          <ac:chgData name="Sonu Kumar Mandal" userId="3cbc3d06fa601862" providerId="LiveId" clId="{C7E18C46-1E1F-4EF4-B28E-4B25596B4EE0}" dt="2025-05-31T12:18:49.843" v="235" actId="404"/>
          <ac:spMkLst>
            <pc:docMk/>
            <pc:sldMk cId="1208550124" sldId="256"/>
            <ac:spMk id="5" creationId="{50EE83DE-508B-C32A-3371-4D0E258E8A6B}"/>
          </ac:spMkLst>
        </pc:spChg>
        <pc:spChg chg="mod">
          <ac:chgData name="Sonu Kumar Mandal" userId="3cbc3d06fa601862" providerId="LiveId" clId="{C7E18C46-1E1F-4EF4-B28E-4B25596B4EE0}" dt="2025-05-31T12:12:13.696" v="146" actId="20577"/>
          <ac:spMkLst>
            <pc:docMk/>
            <pc:sldMk cId="1208550124" sldId="256"/>
            <ac:spMk id="8" creationId="{315DD51E-524D-2733-6E79-FDEDCB1D1EF6}"/>
          </ac:spMkLst>
        </pc:spChg>
      </pc:sldChg>
      <pc:sldChg chg="modSp mod">
        <pc:chgData name="Sonu Kumar Mandal" userId="3cbc3d06fa601862" providerId="LiveId" clId="{C7E18C46-1E1F-4EF4-B28E-4B25596B4EE0}" dt="2025-05-31T12:23:19.605" v="298"/>
        <pc:sldMkLst>
          <pc:docMk/>
          <pc:sldMk cId="1206152122" sldId="258"/>
        </pc:sldMkLst>
        <pc:spChg chg="mod">
          <ac:chgData name="Sonu Kumar Mandal" userId="3cbc3d06fa601862" providerId="LiveId" clId="{C7E18C46-1E1F-4EF4-B28E-4B25596B4EE0}" dt="2025-05-31T12:19:09.643" v="236"/>
          <ac:spMkLst>
            <pc:docMk/>
            <pc:sldMk cId="1206152122" sldId="258"/>
            <ac:spMk id="2" creationId="{9D74BCA9-FB00-F314-884B-57519A5AC298}"/>
          </ac:spMkLst>
        </pc:spChg>
        <pc:spChg chg="mod">
          <ac:chgData name="Sonu Kumar Mandal" userId="3cbc3d06fa601862" providerId="LiveId" clId="{C7E18C46-1E1F-4EF4-B28E-4B25596B4EE0}" dt="2025-05-31T12:22:17.703" v="292" actId="27636"/>
          <ac:spMkLst>
            <pc:docMk/>
            <pc:sldMk cId="1206152122" sldId="258"/>
            <ac:spMk id="3" creationId="{2A59AA71-9746-DD8D-AA53-6AEEA4EC2AD1}"/>
          </ac:spMkLst>
        </pc:spChg>
        <pc:spChg chg="mod">
          <ac:chgData name="Sonu Kumar Mandal" userId="3cbc3d06fa601862" providerId="LiveId" clId="{C7E18C46-1E1F-4EF4-B28E-4B25596B4EE0}" dt="2025-05-31T12:22:17.702" v="291" actId="27636"/>
          <ac:spMkLst>
            <pc:docMk/>
            <pc:sldMk cId="1206152122" sldId="258"/>
            <ac:spMk id="4" creationId="{4DDEC195-7A75-3A84-3ADD-75F1237740DE}"/>
          </ac:spMkLst>
        </pc:spChg>
        <pc:graphicFrameChg chg="mod modGraphic">
          <ac:chgData name="Sonu Kumar Mandal" userId="3cbc3d06fa601862" providerId="LiveId" clId="{C7E18C46-1E1F-4EF4-B28E-4B25596B4EE0}" dt="2025-05-31T12:23:19.605" v="298"/>
          <ac:graphicFrameMkLst>
            <pc:docMk/>
            <pc:sldMk cId="1206152122" sldId="258"/>
            <ac:graphicFrameMk id="6" creationId="{5E02A8DA-1BD1-3DBD-1946-DFD1C2C5388F}"/>
          </ac:graphicFrameMkLst>
        </pc:graphicFrameChg>
      </pc:sldChg>
      <pc:sldChg chg="addSp delSp modSp mod">
        <pc:chgData name="Sonu Kumar Mandal" userId="3cbc3d06fa601862" providerId="LiveId" clId="{C7E18C46-1E1F-4EF4-B28E-4B25596B4EE0}" dt="2025-05-31T12:26:49.371" v="334" actId="27636"/>
        <pc:sldMkLst>
          <pc:docMk/>
          <pc:sldMk cId="3244928557" sldId="259"/>
        </pc:sldMkLst>
        <pc:spChg chg="mod">
          <ac:chgData name="Sonu Kumar Mandal" userId="3cbc3d06fa601862" providerId="LiveId" clId="{C7E18C46-1E1F-4EF4-B28E-4B25596B4EE0}" dt="2025-05-31T12:25:11.348" v="322" actId="403"/>
          <ac:spMkLst>
            <pc:docMk/>
            <pc:sldMk cId="3244928557" sldId="259"/>
            <ac:spMk id="2" creationId="{1900F713-A5FB-85EE-FC5B-6188A4EFD59E}"/>
          </ac:spMkLst>
        </pc:spChg>
        <pc:spChg chg="mod">
          <ac:chgData name="Sonu Kumar Mandal" userId="3cbc3d06fa601862" providerId="LiveId" clId="{C7E18C46-1E1F-4EF4-B28E-4B25596B4EE0}" dt="2025-05-31T12:26:49.371" v="334" actId="27636"/>
          <ac:spMkLst>
            <pc:docMk/>
            <pc:sldMk cId="3244928557" sldId="259"/>
            <ac:spMk id="3" creationId="{D8CE7E66-4662-5B98-5395-2FC2A72DB7EC}"/>
          </ac:spMkLst>
        </pc:spChg>
        <pc:spChg chg="add del">
          <ac:chgData name="Sonu Kumar Mandal" userId="3cbc3d06fa601862" providerId="LiveId" clId="{C7E18C46-1E1F-4EF4-B28E-4B25596B4EE0}" dt="2025-05-31T10:53:32.795" v="14" actId="22"/>
          <ac:spMkLst>
            <pc:docMk/>
            <pc:sldMk cId="3244928557" sldId="259"/>
            <ac:spMk id="5" creationId="{94BCAA5A-8949-7C9B-2206-65BA51D64985}"/>
          </ac:spMkLst>
        </pc:spChg>
        <pc:picChg chg="mod">
          <ac:chgData name="Sonu Kumar Mandal" userId="3cbc3d06fa601862" providerId="LiveId" clId="{C7E18C46-1E1F-4EF4-B28E-4B25596B4EE0}" dt="2025-05-31T12:24:55.897" v="320" actId="1440"/>
          <ac:picMkLst>
            <pc:docMk/>
            <pc:sldMk cId="3244928557" sldId="259"/>
            <ac:picMk id="10" creationId="{C5E685DF-1DDD-3FC8-DA68-D6C1409C6C79}"/>
          </ac:picMkLst>
        </pc:picChg>
      </pc:sldChg>
      <pc:sldChg chg="modSp mod">
        <pc:chgData name="Sonu Kumar Mandal" userId="3cbc3d06fa601862" providerId="LiveId" clId="{C7E18C46-1E1F-4EF4-B28E-4B25596B4EE0}" dt="2025-05-31T12:28:19.659" v="336"/>
        <pc:sldMkLst>
          <pc:docMk/>
          <pc:sldMk cId="958051341" sldId="260"/>
        </pc:sldMkLst>
        <pc:spChg chg="mod">
          <ac:chgData name="Sonu Kumar Mandal" userId="3cbc3d06fa601862" providerId="LiveId" clId="{C7E18C46-1E1F-4EF4-B28E-4B25596B4EE0}" dt="2025-05-31T12:28:19.659" v="336"/>
          <ac:spMkLst>
            <pc:docMk/>
            <pc:sldMk cId="958051341" sldId="260"/>
            <ac:spMk id="2" creationId="{E7B19C26-7C1A-F5DC-69ED-BB9099E39D92}"/>
          </ac:spMkLst>
        </pc:spChg>
        <pc:graphicFrameChg chg="modGraphic">
          <ac:chgData name="Sonu Kumar Mandal" userId="3cbc3d06fa601862" providerId="LiveId" clId="{C7E18C46-1E1F-4EF4-B28E-4B25596B4EE0}" dt="2025-05-31T12:28:14.177" v="335" actId="12385"/>
          <ac:graphicFrameMkLst>
            <pc:docMk/>
            <pc:sldMk cId="958051341" sldId="260"/>
            <ac:graphicFrameMk id="4" creationId="{09CEB555-2127-2E0D-9646-490CC3685D6A}"/>
          </ac:graphicFrameMkLst>
        </pc:graphicFrameChg>
      </pc:sldChg>
      <pc:sldChg chg="addSp delSp modSp add del mod">
        <pc:chgData name="Sonu Kumar Mandal" userId="3cbc3d06fa601862" providerId="LiveId" clId="{C7E18C46-1E1F-4EF4-B28E-4B25596B4EE0}" dt="2025-05-31T10:53:49.320" v="19" actId="47"/>
        <pc:sldMkLst>
          <pc:docMk/>
          <pc:sldMk cId="325875569" sldId="261"/>
        </pc:sldMkLst>
        <pc:spChg chg="mod">
          <ac:chgData name="Sonu Kumar Mandal" userId="3cbc3d06fa601862" providerId="LiveId" clId="{C7E18C46-1E1F-4EF4-B28E-4B25596B4EE0}" dt="2025-05-31T10:53:19.737" v="12"/>
          <ac:spMkLst>
            <pc:docMk/>
            <pc:sldMk cId="325875569" sldId="261"/>
            <ac:spMk id="2" creationId="{BA21E97E-003D-4113-FEFB-363F997353B2}"/>
          </ac:spMkLst>
        </pc:spChg>
        <pc:spChg chg="add del mod">
          <ac:chgData name="Sonu Kumar Mandal" userId="3cbc3d06fa601862" providerId="LiveId" clId="{C7E18C46-1E1F-4EF4-B28E-4B25596B4EE0}" dt="2025-05-31T04:51:48.484" v="11" actId="478"/>
          <ac:spMkLst>
            <pc:docMk/>
            <pc:sldMk cId="325875569" sldId="261"/>
            <ac:spMk id="5" creationId="{B5010CB4-8C0F-121D-2875-D37E44DCEDF4}"/>
          </ac:spMkLst>
        </pc:spChg>
        <pc:graphicFrameChg chg="del modGraphic">
          <ac:chgData name="Sonu Kumar Mandal" userId="3cbc3d06fa601862" providerId="LiveId" clId="{C7E18C46-1E1F-4EF4-B28E-4B25596B4EE0}" dt="2025-05-31T04:51:43.079" v="10" actId="21"/>
          <ac:graphicFrameMkLst>
            <pc:docMk/>
            <pc:sldMk cId="325875569" sldId="261"/>
            <ac:graphicFrameMk id="4" creationId="{97F346B1-CAE7-F8D2-21A1-3FBF95CA8FAF}"/>
          </ac:graphicFrameMkLst>
        </pc:graphicFrameChg>
      </pc:sldChg>
      <pc:sldChg chg="new del setBg">
        <pc:chgData name="Sonu Kumar Mandal" userId="3cbc3d06fa601862" providerId="LiveId" clId="{C7E18C46-1E1F-4EF4-B28E-4B25596B4EE0}" dt="2025-05-31T04:51:08.914" v="2" actId="47"/>
        <pc:sldMkLst>
          <pc:docMk/>
          <pc:sldMk cId="1858997320" sldId="261"/>
        </pc:sldMkLst>
      </pc:sldChg>
      <pc:sldChg chg="new del">
        <pc:chgData name="Sonu Kumar Mandal" userId="3cbc3d06fa601862" providerId="LiveId" clId="{C7E18C46-1E1F-4EF4-B28E-4B25596B4EE0}" dt="2025-05-31T04:51:23.139" v="5" actId="47"/>
        <pc:sldMkLst>
          <pc:docMk/>
          <pc:sldMk cId="867871523" sldId="262"/>
        </pc:sldMkLst>
      </pc:sldChg>
      <pc:sldChg chg="new del">
        <pc:chgData name="Sonu Kumar Mandal" userId="3cbc3d06fa601862" providerId="LiveId" clId="{C7E18C46-1E1F-4EF4-B28E-4B25596B4EE0}" dt="2025-05-31T04:51:35.173" v="8" actId="47"/>
        <pc:sldMkLst>
          <pc:docMk/>
          <pc:sldMk cId="4114811988" sldId="262"/>
        </pc:sldMkLst>
      </pc:sldChg>
      <pc:sldChg chg="new del">
        <pc:chgData name="Sonu Kumar Mandal" userId="3cbc3d06fa601862" providerId="LiveId" clId="{C7E18C46-1E1F-4EF4-B28E-4B25596B4EE0}" dt="2025-05-31T10:53:50.129" v="20" actId="47"/>
        <pc:sldMkLst>
          <pc:docMk/>
          <pc:sldMk cId="4105086301" sldId="263"/>
        </pc:sldMkLst>
      </pc:sldChg>
      <pc:sldChg chg="addSp delSp modSp new del mod ord setBg">
        <pc:chgData name="Sonu Kumar Mandal" userId="3cbc3d06fa601862" providerId="LiveId" clId="{C7E18C46-1E1F-4EF4-B28E-4B25596B4EE0}" dt="2025-05-31T12:39:54.114" v="367" actId="47"/>
        <pc:sldMkLst>
          <pc:docMk/>
          <pc:sldMk cId="2772920159" sldId="264"/>
        </pc:sldMkLst>
        <pc:spChg chg="mod">
          <ac:chgData name="Sonu Kumar Mandal" userId="3cbc3d06fa601862" providerId="LiveId" clId="{C7E18C46-1E1F-4EF4-B28E-4B25596B4EE0}" dt="2025-05-31T12:38:12.937" v="343" actId="14100"/>
          <ac:spMkLst>
            <pc:docMk/>
            <pc:sldMk cId="2772920159" sldId="264"/>
            <ac:spMk id="2" creationId="{7B3E6AF2-74B1-D5DB-9A9F-A34F3E941F5F}"/>
          </ac:spMkLst>
        </pc:spChg>
        <pc:spChg chg="add del">
          <ac:chgData name="Sonu Kumar Mandal" userId="3cbc3d06fa601862" providerId="LiveId" clId="{C7E18C46-1E1F-4EF4-B28E-4B25596B4EE0}" dt="2025-05-31T10:56:06.937" v="42"/>
          <ac:spMkLst>
            <pc:docMk/>
            <pc:sldMk cId="2772920159" sldId="264"/>
            <ac:spMk id="3" creationId="{EA66CD4E-307C-BD69-2800-BEF85E659E62}"/>
          </ac:spMkLst>
        </pc:spChg>
        <pc:spChg chg="del mod">
          <ac:chgData name="Sonu Kumar Mandal" userId="3cbc3d06fa601862" providerId="LiveId" clId="{C7E18C46-1E1F-4EF4-B28E-4B25596B4EE0}" dt="2025-05-31T10:56:38.387" v="45"/>
          <ac:spMkLst>
            <pc:docMk/>
            <pc:sldMk cId="2772920159" sldId="264"/>
            <ac:spMk id="4" creationId="{20593CB2-C327-C268-C37F-12C4BFD5D9B7}"/>
          </ac:spMkLst>
        </pc:spChg>
        <pc:spChg chg="add mod">
          <ac:chgData name="Sonu Kumar Mandal" userId="3cbc3d06fa601862" providerId="LiveId" clId="{C7E18C46-1E1F-4EF4-B28E-4B25596B4EE0}" dt="2025-05-31T10:56:05.546" v="41"/>
          <ac:spMkLst>
            <pc:docMk/>
            <pc:sldMk cId="2772920159" sldId="264"/>
            <ac:spMk id="5" creationId="{208AFD33-B069-C606-7DF2-742F3A479B7D}"/>
          </ac:spMkLst>
        </pc:spChg>
        <pc:spChg chg="add mod">
          <ac:chgData name="Sonu Kumar Mandal" userId="3cbc3d06fa601862" providerId="LiveId" clId="{C7E18C46-1E1F-4EF4-B28E-4B25596B4EE0}" dt="2025-05-31T12:38:25.237" v="345" actId="14100"/>
          <ac:spMkLst>
            <pc:docMk/>
            <pc:sldMk cId="2772920159" sldId="264"/>
            <ac:spMk id="6" creationId="{DD7D8DFE-9AB3-0BAA-A5A7-50AB69337EEE}"/>
          </ac:spMkLst>
        </pc:spChg>
        <pc:spChg chg="add mod">
          <ac:chgData name="Sonu Kumar Mandal" userId="3cbc3d06fa601862" providerId="LiveId" clId="{C7E18C46-1E1F-4EF4-B28E-4B25596B4EE0}" dt="2025-05-31T12:38:33.904" v="346" actId="1076"/>
          <ac:spMkLst>
            <pc:docMk/>
            <pc:sldMk cId="2772920159" sldId="264"/>
            <ac:spMk id="7" creationId="{39C94A38-12E5-C420-2D52-B1B5FA4872B4}"/>
          </ac:spMkLst>
        </pc:spChg>
      </pc:sldChg>
      <pc:sldChg chg="addSp delSp modSp new mod setBg">
        <pc:chgData name="Sonu Kumar Mandal" userId="3cbc3d06fa601862" providerId="LiveId" clId="{C7E18C46-1E1F-4EF4-B28E-4B25596B4EE0}" dt="2025-05-31T12:43:42.661" v="401" actId="1440"/>
        <pc:sldMkLst>
          <pc:docMk/>
          <pc:sldMk cId="3777910032" sldId="265"/>
        </pc:sldMkLst>
        <pc:spChg chg="mod">
          <ac:chgData name="Sonu Kumar Mandal" userId="3cbc3d06fa601862" providerId="LiveId" clId="{C7E18C46-1E1F-4EF4-B28E-4B25596B4EE0}" dt="2025-05-31T12:43:21.408" v="400"/>
          <ac:spMkLst>
            <pc:docMk/>
            <pc:sldMk cId="3777910032" sldId="265"/>
            <ac:spMk id="2" creationId="{10651599-272D-0EF4-9B97-27BD870D09E9}"/>
          </ac:spMkLst>
        </pc:spChg>
        <pc:spChg chg="mod">
          <ac:chgData name="Sonu Kumar Mandal" userId="3cbc3d06fa601862" providerId="LiveId" clId="{C7E18C46-1E1F-4EF4-B28E-4B25596B4EE0}" dt="2025-05-31T12:43:13.018" v="399" actId="20577"/>
          <ac:spMkLst>
            <pc:docMk/>
            <pc:sldMk cId="3777910032" sldId="265"/>
            <ac:spMk id="3" creationId="{FA1507B9-E820-7E23-07B3-206431501D23}"/>
          </ac:spMkLst>
        </pc:spChg>
        <pc:spChg chg="del mod">
          <ac:chgData name="Sonu Kumar Mandal" userId="3cbc3d06fa601862" providerId="LiveId" clId="{C7E18C46-1E1F-4EF4-B28E-4B25596B4EE0}" dt="2025-05-31T11:11:29.079" v="51" actId="931"/>
          <ac:spMkLst>
            <pc:docMk/>
            <pc:sldMk cId="3777910032" sldId="265"/>
            <ac:spMk id="4" creationId="{AC6FABC1-860E-245C-7670-54CD4671FF40}"/>
          </ac:spMkLst>
        </pc:spChg>
        <pc:picChg chg="add mod">
          <ac:chgData name="Sonu Kumar Mandal" userId="3cbc3d06fa601862" providerId="LiveId" clId="{C7E18C46-1E1F-4EF4-B28E-4B25596B4EE0}" dt="2025-05-31T12:43:42.661" v="401" actId="1440"/>
          <ac:picMkLst>
            <pc:docMk/>
            <pc:sldMk cId="3777910032" sldId="265"/>
            <ac:picMk id="6" creationId="{4D14574D-4D39-7FB0-9063-8E0015C59D1C}"/>
          </ac:picMkLst>
        </pc:picChg>
      </pc:sldChg>
      <pc:sldChg chg="modSp new mod setBg">
        <pc:chgData name="Sonu Kumar Mandal" userId="3cbc3d06fa601862" providerId="LiveId" clId="{C7E18C46-1E1F-4EF4-B28E-4B25596B4EE0}" dt="2025-05-31T11:57:22.984" v="108" actId="20577"/>
        <pc:sldMkLst>
          <pc:docMk/>
          <pc:sldMk cId="3135770524" sldId="266"/>
        </pc:sldMkLst>
        <pc:spChg chg="mod">
          <ac:chgData name="Sonu Kumar Mandal" userId="3cbc3d06fa601862" providerId="LiveId" clId="{C7E18C46-1E1F-4EF4-B28E-4B25596B4EE0}" dt="2025-05-31T11:57:22.984" v="108" actId="20577"/>
          <ac:spMkLst>
            <pc:docMk/>
            <pc:sldMk cId="3135770524" sldId="266"/>
            <ac:spMk id="2" creationId="{41259321-24FE-9397-83FC-8812CA2E8112}"/>
          </ac:spMkLst>
        </pc:spChg>
      </pc:sldChg>
      <pc:sldChg chg="addSp delSp modSp new mod setBg">
        <pc:chgData name="Sonu Kumar Mandal" userId="3cbc3d06fa601862" providerId="LiveId" clId="{C7E18C46-1E1F-4EF4-B28E-4B25596B4EE0}" dt="2025-05-31T12:50:46.371" v="460" actId="2710"/>
        <pc:sldMkLst>
          <pc:docMk/>
          <pc:sldMk cId="2353137483" sldId="267"/>
        </pc:sldMkLst>
        <pc:spChg chg="mod">
          <ac:chgData name="Sonu Kumar Mandal" userId="3cbc3d06fa601862" providerId="LiveId" clId="{C7E18C46-1E1F-4EF4-B28E-4B25596B4EE0}" dt="2025-05-31T12:17:49.234" v="224" actId="113"/>
          <ac:spMkLst>
            <pc:docMk/>
            <pc:sldMk cId="2353137483" sldId="267"/>
            <ac:spMk id="2" creationId="{30F07732-9479-A60D-905B-4102B803BE39}"/>
          </ac:spMkLst>
        </pc:spChg>
        <pc:spChg chg="del">
          <ac:chgData name="Sonu Kumar Mandal" userId="3cbc3d06fa601862" providerId="LiveId" clId="{C7E18C46-1E1F-4EF4-B28E-4B25596B4EE0}" dt="2025-05-31T12:05:39.694" v="111"/>
          <ac:spMkLst>
            <pc:docMk/>
            <pc:sldMk cId="2353137483" sldId="267"/>
            <ac:spMk id="3" creationId="{39498923-CFD6-5EB0-AA74-23BFD8CF7E09}"/>
          </ac:spMkLst>
        </pc:spChg>
        <pc:spChg chg="del mod">
          <ac:chgData name="Sonu Kumar Mandal" userId="3cbc3d06fa601862" providerId="LiveId" clId="{C7E18C46-1E1F-4EF4-B28E-4B25596B4EE0}" dt="2025-05-31T12:15:01.114" v="197" actId="931"/>
          <ac:spMkLst>
            <pc:docMk/>
            <pc:sldMk cId="2353137483" sldId="267"/>
            <ac:spMk id="4" creationId="{B4D64D97-232D-255A-BC4E-EF03456F5A91}"/>
          </ac:spMkLst>
        </pc:spChg>
        <pc:graphicFrameChg chg="add mod modGraphic">
          <ac:chgData name="Sonu Kumar Mandal" userId="3cbc3d06fa601862" providerId="LiveId" clId="{C7E18C46-1E1F-4EF4-B28E-4B25596B4EE0}" dt="2025-05-31T12:50:46.371" v="460" actId="2710"/>
          <ac:graphicFrameMkLst>
            <pc:docMk/>
            <pc:sldMk cId="2353137483" sldId="267"/>
            <ac:graphicFrameMk id="5" creationId="{DA105529-6771-EA42-B0F1-14DB712828DE}"/>
          </ac:graphicFrameMkLst>
        </pc:graphicFrameChg>
        <pc:picChg chg="add mod">
          <ac:chgData name="Sonu Kumar Mandal" userId="3cbc3d06fa601862" providerId="LiveId" clId="{C7E18C46-1E1F-4EF4-B28E-4B25596B4EE0}" dt="2025-05-31T12:16:44.670" v="206" actId="1076"/>
          <ac:picMkLst>
            <pc:docMk/>
            <pc:sldMk cId="2353137483" sldId="267"/>
            <ac:picMk id="7" creationId="{18874F25-29E6-20AE-DF30-3D385ADED7EC}"/>
          </ac:picMkLst>
        </pc:picChg>
      </pc:sldChg>
      <pc:sldChg chg="modSp new mod setBg">
        <pc:chgData name="Sonu Kumar Mandal" userId="3cbc3d06fa601862" providerId="LiveId" clId="{C7E18C46-1E1F-4EF4-B28E-4B25596B4EE0}" dt="2025-05-31T12:47:02.663" v="450" actId="20577"/>
        <pc:sldMkLst>
          <pc:docMk/>
          <pc:sldMk cId="3123232149" sldId="268"/>
        </pc:sldMkLst>
        <pc:spChg chg="mod">
          <ac:chgData name="Sonu Kumar Mandal" userId="3cbc3d06fa601862" providerId="LiveId" clId="{C7E18C46-1E1F-4EF4-B28E-4B25596B4EE0}" dt="2025-05-31T12:47:02.663" v="450" actId="20577"/>
          <ac:spMkLst>
            <pc:docMk/>
            <pc:sldMk cId="3123232149" sldId="268"/>
            <ac:spMk id="2" creationId="{7ADC2BE8-6AF5-8D30-6BE1-BF417D07AFF8}"/>
          </ac:spMkLst>
        </pc:spChg>
        <pc:spChg chg="mod">
          <ac:chgData name="Sonu Kumar Mandal" userId="3cbc3d06fa601862" providerId="LiveId" clId="{C7E18C46-1E1F-4EF4-B28E-4B25596B4EE0}" dt="2025-05-31T12:45:50.568" v="430" actId="108"/>
          <ac:spMkLst>
            <pc:docMk/>
            <pc:sldMk cId="3123232149" sldId="268"/>
            <ac:spMk id="3" creationId="{272390C9-3EE7-63A0-574B-7DF3CB413FBA}"/>
          </ac:spMkLst>
        </pc:spChg>
        <pc:spChg chg="mod">
          <ac:chgData name="Sonu Kumar Mandal" userId="3cbc3d06fa601862" providerId="LiveId" clId="{C7E18C46-1E1F-4EF4-B28E-4B25596B4EE0}" dt="2025-05-31T12:46:41.099" v="439" actId="108"/>
          <ac:spMkLst>
            <pc:docMk/>
            <pc:sldMk cId="3123232149" sldId="268"/>
            <ac:spMk id="4" creationId="{A5FA6038-F830-327B-A79B-9DEF4C874F79}"/>
          </ac:spMkLst>
        </pc:spChg>
      </pc:sldChg>
      <pc:sldChg chg="addSp delSp modSp new mod setBg">
        <pc:chgData name="Sonu Kumar Mandal" userId="3cbc3d06fa601862" providerId="LiveId" clId="{C7E18C46-1E1F-4EF4-B28E-4B25596B4EE0}" dt="2025-05-31T12:14:06.139" v="196" actId="207"/>
        <pc:sldMkLst>
          <pc:docMk/>
          <pc:sldMk cId="3510460607" sldId="269"/>
        </pc:sldMkLst>
        <pc:spChg chg="del">
          <ac:chgData name="Sonu Kumar Mandal" userId="3cbc3d06fa601862" providerId="LiveId" clId="{C7E18C46-1E1F-4EF4-B28E-4B25596B4EE0}" dt="2025-05-31T12:09:46.148" v="128" actId="478"/>
          <ac:spMkLst>
            <pc:docMk/>
            <pc:sldMk cId="3510460607" sldId="269"/>
            <ac:spMk id="2" creationId="{61F2C508-8FBE-2CD5-4C54-CC4F2BC497E3}"/>
          </ac:spMkLst>
        </pc:spChg>
        <pc:spChg chg="del mod">
          <ac:chgData name="Sonu Kumar Mandal" userId="3cbc3d06fa601862" providerId="LiveId" clId="{C7E18C46-1E1F-4EF4-B28E-4B25596B4EE0}" dt="2025-05-31T12:10:15.749" v="131" actId="931"/>
          <ac:spMkLst>
            <pc:docMk/>
            <pc:sldMk cId="3510460607" sldId="269"/>
            <ac:spMk id="3" creationId="{107A16CE-9680-79AF-3D63-92A187B51A61}"/>
          </ac:spMkLst>
        </pc:spChg>
        <pc:spChg chg="mod">
          <ac:chgData name="Sonu Kumar Mandal" userId="3cbc3d06fa601862" providerId="LiveId" clId="{C7E18C46-1E1F-4EF4-B28E-4B25596B4EE0}" dt="2025-05-31T12:13:04.603" v="187" actId="20577"/>
          <ac:spMkLst>
            <pc:docMk/>
            <pc:sldMk cId="3510460607" sldId="269"/>
            <ac:spMk id="4" creationId="{985542CA-71D2-1655-49B0-E2D2C8CE55FD}"/>
          </ac:spMkLst>
        </pc:spChg>
        <pc:spChg chg="mod">
          <ac:chgData name="Sonu Kumar Mandal" userId="3cbc3d06fa601862" providerId="LiveId" clId="{C7E18C46-1E1F-4EF4-B28E-4B25596B4EE0}" dt="2025-05-31T12:14:06.139" v="196" actId="207"/>
          <ac:spMkLst>
            <pc:docMk/>
            <pc:sldMk cId="3510460607" sldId="269"/>
            <ac:spMk id="8" creationId="{6C520CED-7426-BC21-15F1-A6EA9B5C1AC1}"/>
          </ac:spMkLst>
        </pc:spChg>
        <pc:spChg chg="mod">
          <ac:chgData name="Sonu Kumar Mandal" userId="3cbc3d06fa601862" providerId="LiveId" clId="{C7E18C46-1E1F-4EF4-B28E-4B25596B4EE0}" dt="2025-05-31T12:14:06.139" v="196" actId="207"/>
          <ac:spMkLst>
            <pc:docMk/>
            <pc:sldMk cId="3510460607" sldId="269"/>
            <ac:spMk id="9" creationId="{7A1743AB-D40C-889C-38B4-C9BAB6D6D799}"/>
          </ac:spMkLst>
        </pc:spChg>
        <pc:spChg chg="mod">
          <ac:chgData name="Sonu Kumar Mandal" userId="3cbc3d06fa601862" providerId="LiveId" clId="{C7E18C46-1E1F-4EF4-B28E-4B25596B4EE0}" dt="2025-05-31T12:14:06.139" v="196" actId="207"/>
          <ac:spMkLst>
            <pc:docMk/>
            <pc:sldMk cId="3510460607" sldId="269"/>
            <ac:spMk id="10" creationId="{3A1D5DBF-247B-C420-8E4A-F589E6C2752B}"/>
          </ac:spMkLst>
        </pc:spChg>
        <pc:grpChg chg="add mod">
          <ac:chgData name="Sonu Kumar Mandal" userId="3cbc3d06fa601862" providerId="LiveId" clId="{C7E18C46-1E1F-4EF4-B28E-4B25596B4EE0}" dt="2025-05-31T12:14:06.139" v="196" actId="207"/>
          <ac:grpSpMkLst>
            <pc:docMk/>
            <pc:sldMk cId="3510460607" sldId="269"/>
            <ac:grpSpMk id="7" creationId="{F07CA268-9961-BB40-E559-C13D671D1D0E}"/>
          </ac:grpSpMkLst>
        </pc:grpChg>
        <pc:picChg chg="add mod">
          <ac:chgData name="Sonu Kumar Mandal" userId="3cbc3d06fa601862" providerId="LiveId" clId="{C7E18C46-1E1F-4EF4-B28E-4B25596B4EE0}" dt="2025-05-31T12:10:44.963" v="136" actId="1440"/>
          <ac:picMkLst>
            <pc:docMk/>
            <pc:sldMk cId="3510460607" sldId="269"/>
            <ac:picMk id="6" creationId="{FF19304B-842D-4EE0-98C3-A8322AE6AED6}"/>
          </ac:picMkLst>
        </pc:picChg>
      </pc:sldChg>
      <pc:sldChg chg="modSp new mod ord setBg">
        <pc:chgData name="Sonu Kumar Mandal" userId="3cbc3d06fa601862" providerId="LiveId" clId="{C7E18C46-1E1F-4EF4-B28E-4B25596B4EE0}" dt="2025-05-31T12:42:41.600" v="395" actId="108"/>
        <pc:sldMkLst>
          <pc:docMk/>
          <pc:sldMk cId="320651723" sldId="270"/>
        </pc:sldMkLst>
        <pc:spChg chg="mod">
          <ac:chgData name="Sonu Kumar Mandal" userId="3cbc3d06fa601862" providerId="LiveId" clId="{C7E18C46-1E1F-4EF4-B28E-4B25596B4EE0}" dt="2025-05-31T12:39:07.573" v="353"/>
          <ac:spMkLst>
            <pc:docMk/>
            <pc:sldMk cId="320651723" sldId="270"/>
            <ac:spMk id="2" creationId="{68CF1D80-F547-A22C-786D-296B190F9620}"/>
          </ac:spMkLst>
        </pc:spChg>
        <pc:spChg chg="mod">
          <ac:chgData name="Sonu Kumar Mandal" userId="3cbc3d06fa601862" providerId="LiveId" clId="{C7E18C46-1E1F-4EF4-B28E-4B25596B4EE0}" dt="2025-05-31T12:41:25.888" v="385" actId="108"/>
          <ac:spMkLst>
            <pc:docMk/>
            <pc:sldMk cId="320651723" sldId="270"/>
            <ac:spMk id="3" creationId="{D59C36B9-B5B9-8420-16C2-A9055ADD55AF}"/>
          </ac:spMkLst>
        </pc:spChg>
        <pc:spChg chg="mod">
          <ac:chgData name="Sonu Kumar Mandal" userId="3cbc3d06fa601862" providerId="LiveId" clId="{C7E18C46-1E1F-4EF4-B28E-4B25596B4EE0}" dt="2025-05-31T12:42:41.600" v="395" actId="108"/>
          <ac:spMkLst>
            <pc:docMk/>
            <pc:sldMk cId="320651723" sldId="270"/>
            <ac:spMk id="4" creationId="{C49D71B9-6259-1165-38CB-A86979A115A3}"/>
          </ac:spMkLst>
        </pc:spChg>
      </pc:sldChg>
      <pc:sldChg chg="new del">
        <pc:chgData name="Sonu Kumar Mandal" userId="3cbc3d06fa601862" providerId="LiveId" clId="{C7E18C46-1E1F-4EF4-B28E-4B25596B4EE0}" dt="2025-05-31T12:38:51.010" v="348" actId="47"/>
        <pc:sldMkLst>
          <pc:docMk/>
          <pc:sldMk cId="898130994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3D27F-2D7F-4E56-825D-308988401FE2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62BE-A25C-455E-BF2E-0868A5EE6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0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093A-D7B7-D62B-C0AF-B7B40E256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3F53D-9155-BCC0-89EB-CD8F435E9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62E00-2793-3FE2-B21B-67CEC983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BB4FB-CAEE-D2C0-217A-6BA72899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16FA8-243B-9D1C-7476-23CCA095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98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63A4-3166-7973-D0D8-5501C6D1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354F3-6142-7E0F-DD36-3A1462979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1A11E-882B-5C3F-6FA1-C4014EA3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C085A-E39E-C423-2C41-A80969D7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1B90B-1868-17C2-1A91-CA7E5026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89AB-30BC-AAE2-3958-920D4A15F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1BC60-85FF-F4B8-C9B1-665BD94DE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4FB61-7ACE-5069-1EC8-D7ABDF88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4D8C-814A-A48D-B934-4363A54D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E4F1-890B-8C68-FFD4-F8164DFA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17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7D76-1205-2DB9-D737-DFCA2E05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9476-8B80-93D7-0217-6C470204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8B5C9-912F-7874-7F75-DD3C49F1F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B9699-0B36-65ED-C302-4E9949E1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7D7F5-95FD-5A82-9010-501662B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6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5049-1034-5169-59A7-02FA5275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100-3090-1AB2-06DC-273E62E83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B6064-9B4C-526F-37A8-604E0891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DF1AF-519F-7E81-7326-F380450CF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56676-EA6C-8859-C6BD-9AB76DC8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12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D138-99C6-6421-5A90-C7D75B01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E3DF-07CE-5CBF-6CC1-74E2C7202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6D954-5D0F-FF9F-EBB0-2036E6DC3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05075-2A3C-CF8F-083E-03B17CC9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F6F6C-8D82-966F-8033-E9E50AD7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F04CF-2853-0171-7BAB-DA63EA64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70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64E3-2578-E2A9-CF74-A295B2D0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D3366-FAB0-BD83-3F48-B65A94882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31B76-3662-5456-C595-CD4ACA701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6F615-E178-96C3-9845-4A2F165A9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F780C-AD8D-A989-3697-9F9C9E066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C5BA7-311C-4912-199D-2DD3F4D2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2280A-90F8-F927-B2D8-68B14E42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F17D6-F89B-21A3-C67D-21AA7A2F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266C-0529-19C2-0956-1FD313D3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EF79D-68B4-16A8-5028-4A013E8B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9001-8528-5AE6-D28E-F2C10526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B18E6-9FCE-11EF-450A-F65146B9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28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E7787-49E1-4D86-272E-5C4506CD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88231-A80F-F032-5A78-1D095632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88387-2262-20B2-31C4-267721B7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56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87EB-2BA7-CA3A-FA86-41675DE4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C3B8-7CCD-739B-05BD-A0588572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CA847-33FD-7569-6D8E-D733BBCF1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D093A-2DF6-C1EB-69EA-2BC25751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00871-CF7E-7E4F-4181-9FB1152B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6DD03-7A8A-35D3-2903-89D0335A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52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49CA-4461-7F33-74CC-627F1A33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B879B-285D-AF43-53CA-804428D5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9F9EC-9E5C-6CD3-5294-1C2AFC693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2C729-900F-3C09-AD12-641F43B7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3E857-C9F5-3DD9-A785-283F9895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4816D-0228-4AA2-978C-C907CD6B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15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8F70C3-037B-61BF-2F5E-E95350CA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D13C0-49F8-AA55-5A4B-DE3B5D495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A0FC9-9667-1D9A-F047-A1E4AFB88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5EAD4-64BC-4FEE-B23A-D229B80D1237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ADCB3-CB5C-19C8-EBAF-275BFDEC9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38ED9-E81B-456C-BB3F-77267F90E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B0178-399F-4AF6-A9A5-53B0861A3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47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accent1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0EE83DE-508B-C32A-3371-4D0E258E8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891" y="357336"/>
            <a:ext cx="10451690" cy="1082060"/>
          </a:xfrm>
          <a:blipFill>
            <a:blip r:embed="rId2"/>
            <a:tile tx="0" ty="0" sx="100000" sy="100000" flip="none" algn="tl"/>
          </a:blipFill>
          <a:ln>
            <a:solidFill>
              <a:schemeClr val="accent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lnSpcReduction="10000"/>
          </a:bodyPr>
          <a:lstStyle/>
          <a:p>
            <a:pPr algn="l"/>
            <a:endParaRPr lang="en-IN" sz="3200" b="0" i="0" u="none" strike="noStrike" dirty="0">
              <a:ln>
                <a:solidFill>
                  <a:schemeClr val="accent1">
                    <a:lumMod val="75000"/>
                  </a:schemeClr>
                </a:solidFill>
              </a:ln>
              <a:effectLst/>
              <a:latin typeface="Gill Sans" panose="020B0604020202020204" charset="0"/>
            </a:endParaRPr>
          </a:p>
          <a:p>
            <a:pPr algn="l"/>
            <a:r>
              <a:rPr lang="en-IN" sz="3200" b="0" i="0" u="none" strike="noStrike" dirty="0">
                <a:ln>
                  <a:solidFill>
                    <a:schemeClr val="accent1">
                      <a:lumMod val="75000"/>
                    </a:schemeClr>
                  </a:solidFill>
                </a:ln>
                <a:effectLst/>
                <a:latin typeface="Gill Sans" panose="020B0604020202020204" charset="0"/>
              </a:rPr>
              <a:t> TEAM DETAILS</a:t>
            </a:r>
            <a:endParaRPr lang="en-IN" sz="4000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DD51E-524D-2733-6E79-FDEDCB1D1EF6}"/>
              </a:ext>
            </a:extLst>
          </p:cNvPr>
          <p:cNvSpPr txBox="1"/>
          <p:nvPr/>
        </p:nvSpPr>
        <p:spPr>
          <a:xfrm>
            <a:off x="1002891" y="2361651"/>
            <a:ext cx="4876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Team Name: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Rohan Raghav –  rohanraghav81@gmail.com</a:t>
            </a:r>
          </a:p>
          <a:p>
            <a:pPr marL="342900" indent="-342900">
              <a:buAutoNum type="arabicPeriod"/>
            </a:pPr>
            <a:r>
              <a:rPr lang="en-IN" dirty="0" err="1">
                <a:solidFill>
                  <a:schemeClr val="bg1"/>
                </a:solidFill>
              </a:rPr>
              <a:t>Tarveen</a:t>
            </a:r>
            <a:r>
              <a:rPr lang="en-IN" dirty="0">
                <a:solidFill>
                  <a:schemeClr val="bg1"/>
                </a:solidFill>
              </a:rPr>
              <a:t> Kaur – tarveenkaur384@gmail.com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Siddharth – sidd24472@gmail.com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Sonu Kumar – soinfirad0299@gmail.com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8C11-224E-4170-E858-D515D60E8F8A}"/>
              </a:ext>
            </a:extLst>
          </p:cNvPr>
          <p:cNvSpPr txBox="1"/>
          <p:nvPr/>
        </p:nvSpPr>
        <p:spPr>
          <a:xfrm>
            <a:off x="1002891" y="4909206"/>
            <a:ext cx="7128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Team Leader : Rohan Raghav</a:t>
            </a:r>
          </a:p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Topic Selected : </a:t>
            </a:r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Crime </a:t>
            </a:r>
            <a:r>
              <a:rPr lang="fr-F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Scene</a:t>
            </a:r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Image </a:t>
            </a:r>
            <a:r>
              <a:rPr lang="fr-F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Analysis</a:t>
            </a:r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&amp; 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           Reconstruction Assistant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sym typeface="Gill Sans"/>
              </a:rPr>
              <a:t>Category 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sym typeface="Calibri"/>
              </a:rPr>
              <a:t>AI in Forensics &amp; Investigation</a:t>
            </a: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2A0EA0-F02C-E77E-7695-8EDB9C332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17" y="1589017"/>
            <a:ext cx="5268983" cy="5268983"/>
          </a:xfrm>
          <a:prstGeom prst="rect">
            <a:avLst/>
          </a:prstGeom>
          <a:ln>
            <a:noFill/>
          </a:ln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20855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9304B-842D-4EE0-98C3-A8322AE6A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2994"/>
            <a:ext cx="6122281" cy="4593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42CA-71D2-1655-49B0-E2D2C8CE5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2684" y="570271"/>
            <a:ext cx="3891116" cy="560669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</a:rPr>
              <a:t>THANK YOU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rohanraghav81@gmail.com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grpSp>
        <p:nvGrpSpPr>
          <p:cNvPr id="7" name="Google Shape;241;p12">
            <a:extLst>
              <a:ext uri="{FF2B5EF4-FFF2-40B4-BE49-F238E27FC236}">
                <a16:creationId xmlns:a16="http://schemas.microsoft.com/office/drawing/2014/main" id="{F07CA268-9961-BB40-E559-C13D671D1D0E}"/>
              </a:ext>
            </a:extLst>
          </p:cNvPr>
          <p:cNvGrpSpPr/>
          <p:nvPr/>
        </p:nvGrpSpPr>
        <p:grpSpPr>
          <a:xfrm>
            <a:off x="446534" y="358646"/>
            <a:ext cx="11298933" cy="98554"/>
            <a:chOff x="446534" y="453643"/>
            <a:chExt cx="11298933" cy="98554"/>
          </a:xfrm>
        </p:grpSpPr>
        <p:sp>
          <p:nvSpPr>
            <p:cNvPr id="8" name="Google Shape;242;p12">
              <a:extLst>
                <a:ext uri="{FF2B5EF4-FFF2-40B4-BE49-F238E27FC236}">
                  <a16:creationId xmlns:a16="http://schemas.microsoft.com/office/drawing/2014/main" id="{6C520CED-7426-BC21-15F1-A6EA9B5C1AC1}"/>
                </a:ext>
              </a:extLst>
            </p:cNvPr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3;p12">
              <a:extLst>
                <a:ext uri="{FF2B5EF4-FFF2-40B4-BE49-F238E27FC236}">
                  <a16:creationId xmlns:a16="http://schemas.microsoft.com/office/drawing/2014/main" id="{7A1743AB-D40C-889C-38B4-C9BAB6D6D799}"/>
                </a:ext>
              </a:extLst>
            </p:cNvPr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4;p12">
              <a:extLst>
                <a:ext uri="{FF2B5EF4-FFF2-40B4-BE49-F238E27FC236}">
                  <a16:creationId xmlns:a16="http://schemas.microsoft.com/office/drawing/2014/main" id="{3A1D5DBF-247B-C420-8E4A-F589E6C2752B}"/>
                </a:ext>
              </a:extLst>
            </p:cNvPr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46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BCA9-FB00-F314-884B-57519A5A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CRIME TECH GAP: 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9AA71-9746-DD8D-AA53-6AEEA4EC2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2576511"/>
          </a:xfrm>
        </p:spPr>
        <p:txBody>
          <a:bodyPr>
            <a:normAutofit fontScale="85000" lnSpcReduction="20000"/>
          </a:bodyPr>
          <a:lstStyle/>
          <a:p>
            <a:pPr algn="l">
              <a:buNone/>
            </a:pPr>
            <a:r>
              <a:rPr lang="en-IN" sz="3300" b="0" i="0" dirty="0">
                <a:effectLst/>
                <a:latin typeface="fkGrotesk"/>
              </a:rPr>
              <a:t>Core Issue</a:t>
            </a:r>
          </a:p>
          <a:p>
            <a:pPr marL="0" indent="0" algn="l">
              <a:buNone/>
            </a:pPr>
            <a:r>
              <a:rPr lang="en-IN" sz="2400" b="0" i="0" dirty="0">
                <a:effectLst/>
                <a:latin typeface="fkGroteskNeue"/>
              </a:rPr>
              <a:t>Traditional crime scene investigation lacks AI-powered systems for: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effectLst/>
                <a:latin typeface="fkGroteskNeue"/>
              </a:rPr>
              <a:t>Real-time visual evidence interpretation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effectLst/>
                <a:latin typeface="fkGroteskNeue"/>
              </a:rPr>
              <a:t>Automated event reconstruction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0" i="0" dirty="0">
                <a:effectLst/>
                <a:latin typeface="fkGroteskNeue"/>
              </a:rPr>
              <a:t>Objective narrative generation from multi-modal inputs</a:t>
            </a:r>
            <a:br>
              <a:rPr lang="en-IN" sz="2400" b="0" i="0" dirty="0">
                <a:effectLst/>
                <a:latin typeface="fkGroteskNeue"/>
              </a:rPr>
            </a:br>
            <a:endParaRPr lang="en-IN" sz="2400" b="0" i="0" dirty="0">
              <a:effectLst/>
              <a:latin typeface="fkGrotesk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EC195-7A75-3A84-3ADD-75F123774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9"/>
            <a:ext cx="5597013" cy="2576511"/>
          </a:xfrm>
        </p:spPr>
        <p:txBody>
          <a:bodyPr>
            <a:normAutofit fontScale="85000" lnSpcReduction="20000"/>
          </a:bodyPr>
          <a:lstStyle/>
          <a:p>
            <a:pPr algn="l">
              <a:buNone/>
            </a:pPr>
            <a:r>
              <a:rPr lang="en-IN" sz="3400" dirty="0">
                <a:latin typeface="fkGrotesk"/>
              </a:rPr>
              <a:t>Market Urgency (Stats for Impact)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fkGroteskNeue"/>
              </a:rPr>
              <a:t>$22.8B digital forensics market by 2030 2</a:t>
            </a:r>
            <a:br>
              <a:rPr lang="en-IN" sz="2400" dirty="0">
                <a:latin typeface="fkGroteskNeue"/>
              </a:rPr>
            </a:br>
            <a:endParaRPr lang="en-IN" sz="2400" dirty="0">
              <a:latin typeface="fkGroteskNeu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fkGroteskNeue"/>
              </a:rPr>
              <a:t>880K+ cybercrimes reported in 2023 (+22% YoY) 3</a:t>
            </a:r>
            <a:br>
              <a:rPr lang="en-IN" sz="2400" dirty="0">
                <a:latin typeface="fkGroteskNeue"/>
              </a:rPr>
            </a:br>
            <a:endParaRPr lang="en-IN" sz="2400" dirty="0">
              <a:latin typeface="fkGroteskNeu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fkGroteskNeue"/>
              </a:rPr>
              <a:t>3.2M pending forensic cases globally (2024 backlog)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02A8DA-1BD1-3DBD-1946-DFD1C2C53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53052"/>
              </p:ext>
            </p:extLst>
          </p:nvPr>
        </p:nvGraphicFramePr>
        <p:xfrm>
          <a:off x="673509" y="4337325"/>
          <a:ext cx="11019504" cy="201431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509752">
                  <a:extLst>
                    <a:ext uri="{9D8B030D-6E8A-4147-A177-3AD203B41FA5}">
                      <a16:colId xmlns:a16="http://schemas.microsoft.com/office/drawing/2014/main" val="1460829958"/>
                    </a:ext>
                  </a:extLst>
                </a:gridCol>
                <a:gridCol w="5509752">
                  <a:extLst>
                    <a:ext uri="{9D8B030D-6E8A-4147-A177-3AD203B41FA5}">
                      <a16:colId xmlns:a16="http://schemas.microsoft.com/office/drawing/2014/main" val="3890639127"/>
                    </a:ext>
                  </a:extLst>
                </a:gridCol>
              </a:tblGrid>
              <a:tr h="534410">
                <a:tc>
                  <a:txBody>
                    <a:bodyPr/>
                    <a:lstStyle/>
                    <a:p>
                      <a:pPr fontAlgn="t" latinLnBrk="0"/>
                      <a:r>
                        <a:rPr lang="en-IN" dirty="0">
                          <a:effectLst/>
                        </a:rPr>
                        <a:t>HUMAN-CENTRIC FLAWS</a:t>
                      </a:r>
                      <a:endParaRPr lang="en-IN" b="0" dirty="0">
                        <a:effectLst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IN" dirty="0">
                          <a:effectLst/>
                        </a:rPr>
                        <a:t> TECHNOLOGICAL GAPS</a:t>
                      </a:r>
                      <a:endParaRPr lang="en-IN" b="0" dirty="0">
                        <a:effectLst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3061172719"/>
                  </a:ext>
                </a:extLst>
              </a:tr>
              <a:tr h="493301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74% wrongful convictions involve forensic errors 1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>
                          <a:effectLst/>
                        </a:rPr>
                        <a:t>No AI tools for scene→narrative conversion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3788910770"/>
                  </a:ext>
                </a:extLst>
              </a:tr>
              <a:tr h="493301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8.3 hours avg. time per manual report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Limited 3D spatial reasoning capabilities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680121401"/>
                  </a:ext>
                </a:extLst>
              </a:tr>
              <a:tr h="493301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dirty="0">
                          <a:effectLst/>
                        </a:rPr>
                        <a:t>62% inter-expert interpretation variance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>No semantic matching of evidence to facts DB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17125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15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F713-A5FB-85EE-FC5B-6188A4EF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0" i="0" u="none" strike="noStrike" dirty="0">
                <a:effectLst/>
                <a:latin typeface="Gill Sans" panose="020B0604020202020204" charset="0"/>
              </a:rPr>
              <a:t>SOLUTION</a:t>
            </a:r>
            <a:r>
              <a:rPr lang="en-IN" sz="3200" b="0" i="0" u="none" strike="noStrike" dirty="0">
                <a:effectLst/>
                <a:latin typeface="Gill Sans" panose="020B0604020202020204" charset="0"/>
              </a:rPr>
              <a:t> PROPOSED</a:t>
            </a:r>
            <a:br>
              <a:rPr lang="en-IN" sz="3200" b="0" i="0" u="none" strike="noStrike" dirty="0">
                <a:solidFill>
                  <a:srgbClr val="FFFFFF"/>
                </a:solidFill>
                <a:effectLst/>
                <a:latin typeface="Gill Sans" panose="020B0604020202020204" charset="0"/>
              </a:rPr>
            </a:br>
            <a:br>
              <a:rPr lang="en-IN" sz="1800" b="0" i="0" u="none" strike="noStrike" dirty="0">
                <a:solidFill>
                  <a:srgbClr val="FFFFFF"/>
                </a:solidFill>
                <a:effectLst/>
                <a:latin typeface="Gill Sans" panose="020B0604020202020204" charset="0"/>
              </a:rPr>
            </a:br>
            <a:r>
              <a:rPr lang="en-US" sz="1600" dirty="0"/>
              <a:t>Can we build an AI system that turns raw crime scene images and facts into structured, explainable event reconstructions — like a digital investigator?</a:t>
            </a:r>
            <a:endParaRPr lang="en-IN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E7E66-4662-5B98-5395-2FC2A72DB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5215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An end-to-end AI-powered tool that:</a:t>
            </a:r>
          </a:p>
          <a:p>
            <a:pPr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200" b="1" dirty="0"/>
              <a:t>Understands images</a:t>
            </a:r>
            <a:r>
              <a:rPr lang="en-US" sz="2200" dirty="0"/>
              <a:t> using advanced vision-language models (BLIP-2)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Matches captions to factual knowledge</a:t>
            </a:r>
            <a:r>
              <a:rPr lang="en-US" sz="2400" dirty="0"/>
              <a:t> using semantic similarity (SBERT)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Generates contextual reasoning</a:t>
            </a:r>
            <a:r>
              <a:rPr lang="en-US" sz="2400" dirty="0"/>
              <a:t> for each visual or textual input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Reconstructs the crime story</a:t>
            </a:r>
            <a:r>
              <a:rPr lang="en-US" sz="2400" dirty="0"/>
              <a:t> with a narrated, chronological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Supports 2D/3D event layout annotations</a:t>
            </a:r>
            <a:r>
              <a:rPr lang="en-US" sz="2400" dirty="0"/>
              <a:t> for spatial scene interpretation </a:t>
            </a:r>
            <a:r>
              <a:rPr lang="en-US" sz="2400" i="1" dirty="0"/>
              <a:t>(planned module)</a:t>
            </a:r>
            <a:endParaRPr lang="en-US" sz="2400" dirty="0"/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E685DF-1DDD-3FC8-DA68-D6C1409C6C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094"/>
            <a:ext cx="5181600" cy="345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492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9C26-7C1A-F5DC-69ED-BB9099E3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CEB555-2127-2E0D-9646-490CC3685D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210335"/>
              </p:ext>
            </p:extLst>
          </p:nvPr>
        </p:nvGraphicFramePr>
        <p:xfrm>
          <a:off x="1375209" y="1825625"/>
          <a:ext cx="9441582" cy="435133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720791">
                  <a:extLst>
                    <a:ext uri="{9D8B030D-6E8A-4147-A177-3AD203B41FA5}">
                      <a16:colId xmlns:a16="http://schemas.microsoft.com/office/drawing/2014/main" val="166278242"/>
                    </a:ext>
                  </a:extLst>
                </a:gridCol>
                <a:gridCol w="4720791">
                  <a:extLst>
                    <a:ext uri="{9D8B030D-6E8A-4147-A177-3AD203B41FA5}">
                      <a16:colId xmlns:a16="http://schemas.microsoft.com/office/drawing/2014/main" val="1344643438"/>
                    </a:ext>
                  </a:extLst>
                </a:gridCol>
              </a:tblGrid>
              <a:tr h="328403">
                <a:tc>
                  <a:txBody>
                    <a:bodyPr/>
                    <a:lstStyle/>
                    <a:p>
                      <a:r>
                        <a:rPr lang="en-IN" sz="1600" dirty="0"/>
                        <a:t>Module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 Description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878773479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sz="1600" b="1" dirty="0"/>
                        <a:t>Image Parser</a:t>
                      </a:r>
                      <a:endParaRPr lang="en-IN" sz="1600" dirty="0"/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Uses </a:t>
                      </a:r>
                      <a:r>
                        <a:rPr lang="en-US" sz="1600" b="1"/>
                        <a:t>BLIP-2</a:t>
                      </a:r>
                      <a:r>
                        <a:rPr lang="en-US" sz="1600"/>
                        <a:t> to extract contextual captions from uploaded images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3179614107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sz="1600" b="1"/>
                        <a:t>Semantic Matching Engine</a:t>
                      </a:r>
                      <a:endParaRPr lang="en-IN" sz="1600"/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Uses </a:t>
                      </a:r>
                      <a:r>
                        <a:rPr lang="en-US" sz="1600" b="1"/>
                        <a:t>SBERT</a:t>
                      </a:r>
                      <a:r>
                        <a:rPr lang="en-US" sz="1600"/>
                        <a:t> to map captions/text to the most semantically similar fact from the Facts.csv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432315093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sz="1600" b="1"/>
                        <a:t>Reasoning Synthesizer</a:t>
                      </a:r>
                      <a:endParaRPr lang="en-IN" sz="1600"/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Extracts the </a:t>
                      </a:r>
                      <a:r>
                        <a:rPr lang="en-US" sz="1600" b="1"/>
                        <a:t>associated reasoning</a:t>
                      </a:r>
                      <a:r>
                        <a:rPr lang="en-US" sz="1600"/>
                        <a:t> with the matched fact and computes a </a:t>
                      </a:r>
                      <a:r>
                        <a:rPr lang="en-US" sz="1600" b="1"/>
                        <a:t>similarity score</a:t>
                      </a:r>
                      <a:endParaRPr lang="en-US" sz="1600"/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523866724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sz="1600" b="1"/>
                        <a:t>Event Categorizer</a:t>
                      </a:r>
                      <a:endParaRPr lang="en-IN" sz="1600"/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Classifies inputs into </a:t>
                      </a:r>
                      <a:r>
                        <a:rPr lang="en-US" sz="1600" b="1"/>
                        <a:t>Before, During, After</a:t>
                      </a:r>
                      <a:r>
                        <a:rPr lang="en-US" sz="1600"/>
                        <a:t> using rule-based keyword mapping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3871364610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sz="1600" b="1"/>
                        <a:t>Narrative Generator</a:t>
                      </a:r>
                      <a:endParaRPr lang="en-IN" sz="1600"/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Organizes categorized events into a </a:t>
                      </a:r>
                      <a:r>
                        <a:rPr lang="en-US" sz="1600" b="1"/>
                        <a:t>cohesive, logical storyline</a:t>
                      </a:r>
                      <a:endParaRPr lang="en-US" sz="1600"/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695080340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IN" sz="1600" b="1"/>
                        <a:t>Narrated Video Creator</a:t>
                      </a:r>
                      <a:endParaRPr lang="en-IN" sz="1600"/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Converts story text into </a:t>
                      </a:r>
                      <a:r>
                        <a:rPr lang="en-US" sz="1600" b="1"/>
                        <a:t>speech (TTS)</a:t>
                      </a:r>
                      <a:r>
                        <a:rPr lang="en-US" sz="1600"/>
                        <a:t> and overlays it on a video using </a:t>
                      </a:r>
                      <a:r>
                        <a:rPr lang="en-US" sz="1600" b="1"/>
                        <a:t>MoviePy + PIL</a:t>
                      </a:r>
                      <a:endParaRPr lang="en-US" sz="1600"/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2820116760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r>
                        <a:rPr lang="en-US" sz="1600" b="1"/>
                        <a:t>2D/3D Scene Layout Engine</a:t>
                      </a:r>
                      <a:r>
                        <a:rPr lang="en-US" sz="1600"/>
                        <a:t> (Planned)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Future module to render </a:t>
                      </a:r>
                      <a:r>
                        <a:rPr lang="en-US" sz="1600" b="1" dirty="0"/>
                        <a:t>annotated layouts</a:t>
                      </a:r>
                      <a:r>
                        <a:rPr lang="en-US" sz="1600" dirty="0"/>
                        <a:t> of the crime scene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76013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05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1D80-F547-A22C-786D-296B190F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FOR POLICING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36B9-B5B9-8420-16C2-A9055ADD5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0419" cy="466725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IN" sz="4200" b="1" dirty="0"/>
              <a:t>Main Benefits for Policing</a:t>
            </a:r>
          </a:p>
          <a:p>
            <a:pPr>
              <a:buFont typeface="+mj-lt"/>
              <a:buAutoNum type="arabicPeriod"/>
            </a:pPr>
            <a:r>
              <a:rPr lang="en-IN" sz="3800" b="1" dirty="0"/>
              <a:t>Delivers Sub-Minute Intelligence</a:t>
            </a:r>
            <a:br>
              <a:rPr lang="en-IN" sz="3400" dirty="0"/>
            </a:br>
            <a:r>
              <a:rPr lang="en-IN" sz="3400" dirty="0"/>
              <a:t>Generates a complete, narrated forensic breakdown from raw images and scene data in under 60 seconds—revolutionizing investigation timelines. </a:t>
            </a:r>
            <a:r>
              <a:rPr lang="en-IN" sz="3400" i="1" dirty="0"/>
              <a:t>This benchmark has been validated on our optimized prototype using standard GPU infrastructure.</a:t>
            </a:r>
            <a:endParaRPr lang="en-IN" sz="3400" dirty="0"/>
          </a:p>
          <a:p>
            <a:pPr>
              <a:buFont typeface="+mj-lt"/>
              <a:buAutoNum type="arabicPeriod"/>
            </a:pPr>
            <a:r>
              <a:rPr lang="en-IN" sz="3800" b="1" dirty="0"/>
              <a:t>Acts as a Digital Forensic Expert</a:t>
            </a:r>
            <a:br>
              <a:rPr lang="en-IN" sz="3400" dirty="0"/>
            </a:br>
            <a:r>
              <a:rPr lang="en-IN" sz="3400" dirty="0"/>
              <a:t>Emulates expert analysis by mapping visual and contextual cues (e.g., blood spatter, GPS metadata, DNA indicators) to established forensic knowledge.</a:t>
            </a:r>
          </a:p>
          <a:p>
            <a:pPr>
              <a:buFont typeface="+mj-lt"/>
              <a:buAutoNum type="arabicPeriod"/>
            </a:pPr>
            <a:r>
              <a:rPr lang="en-IN" sz="3800" b="1" dirty="0"/>
              <a:t>Bias-Free Evaluation</a:t>
            </a:r>
            <a:br>
              <a:rPr lang="en-IN" sz="3400" dirty="0"/>
            </a:br>
            <a:r>
              <a:rPr lang="en-IN" sz="3400" dirty="0"/>
              <a:t>Applies uniform logic and interpretation across all cases, minimizing human error, fatigue, and subjective inconsistencies.</a:t>
            </a:r>
          </a:p>
          <a:p>
            <a:pPr>
              <a:buFont typeface="+mj-lt"/>
              <a:buAutoNum type="arabicPeriod"/>
            </a:pPr>
            <a:r>
              <a:rPr lang="en-IN" sz="3800" b="1" dirty="0"/>
              <a:t>Transforms Evidence into Visual Courtroom Narratives</a:t>
            </a:r>
            <a:br>
              <a:rPr lang="en-IN" sz="3400" dirty="0"/>
            </a:br>
            <a:r>
              <a:rPr lang="en-IN" sz="3400" dirty="0"/>
              <a:t>Converts complex crime scenes into intuitive, narrated visualizations—enhancing comprehension for judges, juries, and legal teams.</a:t>
            </a:r>
          </a:p>
          <a:p>
            <a:pPr>
              <a:buFont typeface="+mj-lt"/>
              <a:buAutoNum type="arabicPeriod"/>
            </a:pPr>
            <a:r>
              <a:rPr lang="en-IN" sz="3800" b="1" dirty="0"/>
              <a:t>Proven Prototype Performance</a:t>
            </a:r>
            <a:br>
              <a:rPr lang="en-IN" sz="3400" dirty="0"/>
            </a:br>
            <a:r>
              <a:rPr lang="en-IN" sz="3400" dirty="0"/>
              <a:t>Internal testing confirms sub-minute intelligence generation using GPU-accelerated inference, demonstrating real-time operational capability.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D71B9-6259-1165-38CB-A86979A1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748" y="1825625"/>
            <a:ext cx="4640826" cy="4351338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sz="2800" b="1" dirty="0"/>
              <a:t>Adoption Pathway</a:t>
            </a:r>
          </a:p>
          <a:p>
            <a:pPr>
              <a:buFont typeface="+mj-lt"/>
              <a:buAutoNum type="arabicPeriod"/>
            </a:pPr>
            <a:r>
              <a:rPr lang="en-US" sz="3800" b="1" dirty="0"/>
              <a:t>Pilot Real Cases in High-Crime Zones</a:t>
            </a:r>
            <a:br>
              <a:rPr lang="en-US" sz="3400" dirty="0"/>
            </a:br>
            <a:r>
              <a:rPr lang="en-US" sz="3400" dirty="0"/>
              <a:t>Deploy live in select precincts under operational conditions to demonstrate value through real-time analysis and feedback.</a:t>
            </a:r>
          </a:p>
          <a:p>
            <a:pPr>
              <a:buFont typeface="+mj-lt"/>
              <a:buAutoNum type="arabicPeriod"/>
            </a:pPr>
            <a:r>
              <a:rPr lang="en-US" sz="3800" b="1" dirty="0"/>
              <a:t>Integrate with Field-Ready Devices</a:t>
            </a:r>
            <a:br>
              <a:rPr lang="en-US" sz="3400" dirty="0"/>
            </a:br>
            <a:r>
              <a:rPr lang="en-US" sz="3400" dirty="0"/>
              <a:t>Allow seamless input from tablets, drones, and body cams—bringing AI-powered forensics directly to the scene of the crime.</a:t>
            </a:r>
          </a:p>
          <a:p>
            <a:pPr>
              <a:buFont typeface="+mj-lt"/>
              <a:buAutoNum type="arabicPeriod"/>
            </a:pPr>
            <a:r>
              <a:rPr lang="en-US" sz="3800" b="1" dirty="0"/>
              <a:t>Implement Role-Based Microlearning</a:t>
            </a:r>
            <a:br>
              <a:rPr lang="en-US" sz="3400" dirty="0"/>
            </a:br>
            <a:r>
              <a:rPr lang="en-US" sz="3400" dirty="0"/>
              <a:t>Replace lengthy onboarding with fast, scenario-driven modules tailored to officers, forensic staff, and legal reviewers.</a:t>
            </a:r>
          </a:p>
          <a:p>
            <a:pPr>
              <a:buFont typeface="+mj-lt"/>
              <a:buAutoNum type="arabicPeriod"/>
            </a:pPr>
            <a:r>
              <a:rPr lang="en-US" sz="3800" b="1" dirty="0"/>
              <a:t>Establish a Legal Validation Sandbox</a:t>
            </a:r>
            <a:br>
              <a:rPr lang="en-US" sz="3400" dirty="0"/>
            </a:br>
            <a:r>
              <a:rPr lang="en-US" sz="3400" dirty="0"/>
              <a:t>Partner with judicial and law enforcement bodies to test AI-generated evidence in controlled legal settings for admissibility.</a:t>
            </a:r>
          </a:p>
        </p:txBody>
      </p:sp>
    </p:spTree>
    <p:extLst>
      <p:ext uri="{BB962C8B-B14F-4D97-AF65-F5344CB8AC3E}">
        <p14:creationId xmlns:p14="http://schemas.microsoft.com/office/powerpoint/2010/main" val="32065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1599-272D-0EF4-9B97-27BD870D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HL ARCHITECTURE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507B9-E820-7E23-07B3-206431501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91116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Start with progressive departments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Modular deployment reduces complexity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Field-ready mobile applications critical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Clear AI evidence protocols needed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4574D-4D39-7FB0-9063-8E0015C59D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135" y="1825625"/>
            <a:ext cx="614305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91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9321-24FE-9397-83FC-8812CA2E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171"/>
            <a:ext cx="10515600" cy="1325563"/>
          </a:xfrm>
        </p:spPr>
        <p:txBody>
          <a:bodyPr/>
          <a:lstStyle/>
          <a:p>
            <a:r>
              <a:rPr lang="en-IN" dirty="0"/>
              <a:t>SOLUTION – SCREENSHOTS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6AAB48-AB89-EE8A-AA1F-B4B9DBFB15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07" y="1143437"/>
            <a:ext cx="5181600" cy="2667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2A4433-44C3-5FA5-5EE4-88460981C1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14" y="1143437"/>
            <a:ext cx="5183905" cy="548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4F85F3-3821-B216-B45D-75160EDC9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2" b="13405"/>
          <a:stretch/>
        </p:blipFill>
        <p:spPr>
          <a:xfrm>
            <a:off x="1195707" y="3959457"/>
            <a:ext cx="5181600" cy="2667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77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2BE8-6AF5-8D30-6BE1-BF417D07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90C9-3EE7-63A0-574B-7DF3CB413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520824"/>
            <a:ext cx="5181600" cy="4811149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sz="3800" b="1" dirty="0"/>
              <a:t>Core Assumptions</a:t>
            </a:r>
          </a:p>
          <a:p>
            <a:pPr>
              <a:buNone/>
            </a:pPr>
            <a:r>
              <a:rPr lang="en-US" dirty="0"/>
              <a:t>(What We Assume to Be True for System Effectiveness)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Forensic-Grade Visual Input</a:t>
            </a:r>
            <a:br>
              <a:rPr lang="en-US" sz="2900" dirty="0"/>
            </a:br>
            <a:r>
              <a:rPr lang="en-US" sz="2900" dirty="0"/>
              <a:t>Crime scene images captured using official protocols provide sufficient detail (blood spatter, weapon traces, object positioning) for AI interpretation.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Structured Forensic Knowledge Mapping</a:t>
            </a:r>
            <a:br>
              <a:rPr lang="en-US" sz="2900" dirty="0"/>
            </a:br>
            <a:r>
              <a:rPr lang="en-US" sz="2900" dirty="0"/>
              <a:t>A structured knowledge base (e.g., facts.csv) adequately represents high-frequency forensic patterns, allowing AI to map evidence to standardized expert reasoning.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Human-AI Collaboration Design</a:t>
            </a:r>
            <a:br>
              <a:rPr lang="en-US" sz="2900" dirty="0"/>
            </a:br>
            <a:r>
              <a:rPr lang="en-US" sz="2900" dirty="0"/>
              <a:t>End-users (investigators, forensic staff) possess minimal tech literacy—enough to input simple commands and validate AI-generated narratives.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Investigative Use, Not Legal Verdict</a:t>
            </a:r>
            <a:br>
              <a:rPr lang="en-US" sz="2900" dirty="0"/>
            </a:br>
            <a:r>
              <a:rPr lang="en-US" sz="2900" dirty="0"/>
              <a:t>AI outputs are assumed to support investigations, not replace human testimony or expert witness requirements in courtrooms.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Temporal Causality Exists in Evidence</a:t>
            </a:r>
            <a:br>
              <a:rPr lang="en-US" sz="2900" dirty="0"/>
            </a:br>
            <a:r>
              <a:rPr lang="en-US" sz="2900" dirty="0"/>
              <a:t>Crime scene elements can be logically organized into Before, During, and After phases using keyword-matching and timeline cues extracted from text/image data.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A6038-F830-327B-A79B-9DEF4C874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824"/>
            <a:ext cx="5181600" cy="4811148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sz="3800" b="1" dirty="0"/>
              <a:t>Key Constraints</a:t>
            </a:r>
          </a:p>
          <a:p>
            <a:pPr>
              <a:buNone/>
            </a:pPr>
            <a:r>
              <a:rPr lang="en-US" dirty="0"/>
              <a:t>(What Currently Limits the System)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Input Dependence on Scene Quality</a:t>
            </a:r>
            <a:br>
              <a:rPr lang="en-US" sz="2900" dirty="0"/>
            </a:br>
            <a:r>
              <a:rPr lang="en-US" sz="2900" dirty="0"/>
              <a:t>Blurry, overexposed, or poorly lit images significantly degrade AI interpretation; current version lacks image enhancement or stabilization modules.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Limited Forensic Vocabulary</a:t>
            </a:r>
            <a:br>
              <a:rPr lang="en-US" sz="2900" dirty="0"/>
            </a:br>
            <a:r>
              <a:rPr lang="en-US" sz="2900" dirty="0"/>
              <a:t>The system supports only English input and relies on a static set of 33 forensic fact templates—limiting adaptability to new or rare crime scenarios.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Hardware-Specific Speed Advantage</a:t>
            </a:r>
            <a:br>
              <a:rPr lang="en-US" sz="2900" dirty="0"/>
            </a:br>
            <a:r>
              <a:rPr lang="en-US" sz="2900" dirty="0"/>
              <a:t>Real-time or sub-minute processing is only achievable on CUDA-enabled GPUs, making field deployment challenging without high-end devices.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Single-Threaded Case Logic</a:t>
            </a:r>
            <a:br>
              <a:rPr lang="en-US" sz="2900" dirty="0"/>
            </a:br>
            <a:r>
              <a:rPr lang="en-US" sz="2900" dirty="0"/>
              <a:t>The assistant can handle only one crime scene at a time with no cross-case referencing or timeline continuity across multiple scenes or suspects.</a:t>
            </a:r>
          </a:p>
          <a:p>
            <a:pPr>
              <a:buFont typeface="+mj-lt"/>
              <a:buAutoNum type="arabicPeriod"/>
            </a:pPr>
            <a:r>
              <a:rPr lang="en-US" sz="3300" b="1" dirty="0"/>
              <a:t>Lack of Forensic Chain Compliance</a:t>
            </a:r>
            <a:br>
              <a:rPr lang="en-US" sz="2900" dirty="0"/>
            </a:br>
            <a:r>
              <a:rPr lang="en-US" sz="2900" dirty="0"/>
              <a:t>Current outputs are not ISO 17025 or chain-of-custody compliant, which limits their admissibility in lab-based forensic reports or courtroom exhibits.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323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rgbClr val="364D76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7732-9479-A60D-905B-4102B803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  <a:latin typeface="fkGroteskNeue"/>
              </a:rPr>
              <a:t>OUR STRATEGIC CHOICES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105529-6771-EA42-B0F1-14DB712828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14909437"/>
              </p:ext>
            </p:extLst>
          </p:nvPr>
        </p:nvGraphicFramePr>
        <p:xfrm>
          <a:off x="639097" y="1943041"/>
          <a:ext cx="6646606" cy="359523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323303">
                  <a:extLst>
                    <a:ext uri="{9D8B030D-6E8A-4147-A177-3AD203B41FA5}">
                      <a16:colId xmlns:a16="http://schemas.microsoft.com/office/drawing/2014/main" val="4265221022"/>
                    </a:ext>
                  </a:extLst>
                </a:gridCol>
                <a:gridCol w="3323303">
                  <a:extLst>
                    <a:ext uri="{9D8B030D-6E8A-4147-A177-3AD203B41FA5}">
                      <a16:colId xmlns:a16="http://schemas.microsoft.com/office/drawing/2014/main" val="3360702347"/>
                    </a:ext>
                  </a:extLst>
                </a:gridCol>
              </a:tblGrid>
              <a:tr h="746229">
                <a:tc>
                  <a:txBody>
                    <a:bodyPr/>
                    <a:lstStyle/>
                    <a:p>
                      <a:pPr algn="ctr" fontAlgn="t" latinLnBrk="0">
                        <a:lnSpc>
                          <a:spcPct val="150000"/>
                        </a:lnSpc>
                      </a:pPr>
                      <a:r>
                        <a:rPr lang="en-IN" sz="2000" b="1" dirty="0">
                          <a:effectLst/>
                        </a:rPr>
                        <a:t>CONSTRAINT</a:t>
                      </a:r>
                    </a:p>
                  </a:txBody>
                  <a:tcPr marL="56017" marR="56017" marT="56017" marB="56017"/>
                </a:tc>
                <a:tc>
                  <a:txBody>
                    <a:bodyPr/>
                    <a:lstStyle/>
                    <a:p>
                      <a:pPr algn="ctr" fontAlgn="t" latinLnBrk="0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effectLst/>
                        </a:rPr>
                        <a:t>OUR SOLUTION</a:t>
                      </a:r>
                    </a:p>
                  </a:txBody>
                  <a:tcPr marL="56017" marR="56017" marT="56017" marB="56017"/>
                </a:tc>
                <a:extLst>
                  <a:ext uri="{0D108BD9-81ED-4DB2-BD59-A6C34878D82A}">
                    <a16:rowId xmlns:a16="http://schemas.microsoft.com/office/drawing/2014/main" val="2274788746"/>
                  </a:ext>
                </a:extLst>
              </a:tr>
              <a:tr h="678425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700" dirty="0">
                          <a:effectLst/>
                        </a:rPr>
                        <a:t>Limited Facts.csv</a:t>
                      </a:r>
                    </a:p>
                  </a:txBody>
                  <a:tcPr marL="56017" marR="56017" marT="42013" marB="42013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700" dirty="0">
                          <a:effectLst/>
                        </a:rPr>
                        <a:t>Curated 33 high-impact forensic patterns</a:t>
                      </a:r>
                    </a:p>
                  </a:txBody>
                  <a:tcPr marL="56017" marR="56017" marT="42013" marB="42013" anchor="ctr"/>
                </a:tc>
                <a:extLst>
                  <a:ext uri="{0D108BD9-81ED-4DB2-BD59-A6C34878D82A}">
                    <a16:rowId xmlns:a16="http://schemas.microsoft.com/office/drawing/2014/main" val="527896947"/>
                  </a:ext>
                </a:extLst>
              </a:tr>
              <a:tr h="639097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700">
                          <a:effectLst/>
                        </a:rPr>
                        <a:t>No 3D output</a:t>
                      </a:r>
                    </a:p>
                  </a:txBody>
                  <a:tcPr marL="56017" marR="56017" marT="42013" marB="42013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700">
                          <a:effectLst/>
                        </a:rPr>
                        <a:t>MoviePy-based 2D narratives as stepping stone</a:t>
                      </a:r>
                    </a:p>
                  </a:txBody>
                  <a:tcPr marL="56017" marR="56017" marT="42013" marB="42013" anchor="ctr"/>
                </a:tc>
                <a:extLst>
                  <a:ext uri="{0D108BD9-81ED-4DB2-BD59-A6C34878D82A}">
                    <a16:rowId xmlns:a16="http://schemas.microsoft.com/office/drawing/2014/main" val="3502853210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700">
                          <a:effectLst/>
                        </a:rPr>
                        <a:t>GPU dependency</a:t>
                      </a:r>
                    </a:p>
                  </a:txBody>
                  <a:tcPr marL="56017" marR="56017" marT="42013" marB="42013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700">
                          <a:effectLst/>
                        </a:rPr>
                        <a:t>Optimized BLIP-2 via frozen weights</a:t>
                      </a:r>
                    </a:p>
                  </a:txBody>
                  <a:tcPr marL="56017" marR="56017" marT="42013" marB="42013" anchor="ctr"/>
                </a:tc>
                <a:extLst>
                  <a:ext uri="{0D108BD9-81ED-4DB2-BD59-A6C34878D82A}">
                    <a16:rowId xmlns:a16="http://schemas.microsoft.com/office/drawing/2014/main" val="4161665180"/>
                  </a:ext>
                </a:extLst>
              </a:tr>
              <a:tr h="862894"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700" dirty="0">
                          <a:effectLst/>
                        </a:rPr>
                        <a:t>Legal admissibility</a:t>
                      </a:r>
                    </a:p>
                  </a:txBody>
                  <a:tcPr marL="56017" marR="56017" marT="42013" marB="42013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N" sz="1700" dirty="0">
                          <a:effectLst/>
                        </a:rPr>
                        <a:t>Human-in-loop validation protocol</a:t>
                      </a:r>
                    </a:p>
                  </a:txBody>
                  <a:tcPr marL="56017" marR="56017" marT="42013" marB="42013" anchor="ctr"/>
                </a:tc>
                <a:extLst>
                  <a:ext uri="{0D108BD9-81ED-4DB2-BD59-A6C34878D82A}">
                    <a16:rowId xmlns:a16="http://schemas.microsoft.com/office/drawing/2014/main" val="4070207006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874F25-29E6-20AE-DF30-3D385ADED7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15" y="1711836"/>
            <a:ext cx="4057650" cy="4057650"/>
          </a:xfrm>
        </p:spPr>
      </p:pic>
    </p:spTree>
    <p:extLst>
      <p:ext uri="{BB962C8B-B14F-4D97-AF65-F5344CB8AC3E}">
        <p14:creationId xmlns:p14="http://schemas.microsoft.com/office/powerpoint/2010/main" val="235313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1012</Words>
  <Application>Microsoft Office PowerPoint</Application>
  <PresentationFormat>Widescreen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fkGrotesk</vt:lpstr>
      <vt:lpstr>fkGroteskNeue</vt:lpstr>
      <vt:lpstr>Gill Sans</vt:lpstr>
      <vt:lpstr>Wingdings</vt:lpstr>
      <vt:lpstr>Office Theme</vt:lpstr>
      <vt:lpstr>PowerPoint Presentation</vt:lpstr>
      <vt:lpstr>THE CRIME TECH GAP: PROBLEM STATEMENT</vt:lpstr>
      <vt:lpstr>SOLUTION PROPOSED  Can we build an AI system that turns raw crime scene images and facts into structured, explainable event reconstructions — like a digital investigator?</vt:lpstr>
      <vt:lpstr>SYSTEM ARCHITECTURE</vt:lpstr>
      <vt:lpstr>BENEFITS FOR POLICING</vt:lpstr>
      <vt:lpstr>HL ARCHITECTURE DESIGN</vt:lpstr>
      <vt:lpstr>SOLUTION – SCREENSHOTS</vt:lpstr>
      <vt:lpstr>ASSUMPTIONS</vt:lpstr>
      <vt:lpstr>OUR STRATEGIC CHOICES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Sonu Kumar Mandal</dc:creator>
  <cp:lastModifiedBy>Sonu Kumar Mandal</cp:lastModifiedBy>
  <cp:revision>4</cp:revision>
  <dcterms:created xsi:type="dcterms:W3CDTF">2025-05-29T14:34:29Z</dcterms:created>
  <dcterms:modified xsi:type="dcterms:W3CDTF">2025-05-31T14:02:44Z</dcterms:modified>
</cp:coreProperties>
</file>